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4/15/2020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ogal.co.uk/london_postcodes.ph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Finding hotel location in London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Hao Vu 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0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1904" y="2598722"/>
            <a:ext cx="10233304" cy="4389120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----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Westbourne----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venue  freq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                  Pub  0.25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Gym / Fitness Center  0.12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          Bus Station  0.06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    Convenience Store  0.06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            Gastropub  0.06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en-US" sz="120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----Church Street----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venue  freq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    Coffee Shop  0.09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       Theater  0.06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  Grocery Store  0.06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 Sandwich Place  0.06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    Yoga Studio  0.03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en-US" sz="120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----Harrow Road----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venue  freq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     Grocery Store  0.11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      Coffee Shop  0.09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              Park  0.09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              Café  0.06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 Indian Restaurant  0.06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en-US" sz="120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----Little Venice----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venue  freq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                 Pub  0.15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               Café  0.13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         Coffee Shop  0.05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 Lebanese Restaurant  0.05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         Pizza Place  0.03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en-US" sz="120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----Maida Vale----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venue  freq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       Deli / Bodega  0.12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    Thai Restaurant  0.12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         Coffee Shop  0.12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 Japanese Restaurant  0.06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           Wine Shop  0.06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en-US" sz="120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----West End----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venue  freq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    Clothing Store  0.12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         Boutique  0.05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    Cosmetics Shop  0.04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 Indian Restaurant  0.03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 latinLnBrk="1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       Coffee Shop  0.03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1904" y="2185417"/>
            <a:ext cx="10880496" cy="340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en-US" sz="140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find the places for hotel, I find the neighborhood with no hotel in top 5 categories. The following are candidate places.</a:t>
            </a:r>
            <a:endParaRPr lang="en-US" sz="1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417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89490" y="2967335"/>
            <a:ext cx="4013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smtClean="0">
                <a:ln/>
                <a:solidFill>
                  <a:schemeClr val="accent4"/>
                </a:solidFill>
                <a:effectLst/>
              </a:rPr>
              <a:t>Thank you!</a:t>
            </a:r>
            <a:endParaRPr lang="en-US" sz="5400" b="1" cap="none" spc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45428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London's Districts, Wards </a:t>
            </a:r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3043342"/>
            <a:ext cx="9741401" cy="33402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9848" y="1828800"/>
            <a:ext cx="8074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</a:rPr>
              <a:t>The London's Districts, Wards data included theirs location I get from </a:t>
            </a:r>
            <a:r>
              <a:rPr lang="en-US" u="sng">
                <a:solidFill>
                  <a:srgbClr val="296EAA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https://www.doogal.co.uk/london_postcodes.php</a:t>
            </a:r>
            <a:r>
              <a:rPr lang="en-US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</a:rPr>
              <a:t>. In this website they provide many more data features as well.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0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London's Districts</a:t>
            </a:r>
            <a:r>
              <a:rPr lang="en-US"/>
              <a:t>, </a:t>
            </a:r>
            <a:r>
              <a:rPr lang="en-US" smtClean="0"/>
              <a:t>Wards</a:t>
            </a:r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3374604"/>
            <a:ext cx="5813814" cy="19929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9848" y="2514999"/>
            <a:ext cx="264687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en-US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get useful columns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47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Distance to </a:t>
            </a:r>
            <a:r>
              <a:rPr lang="en-US" sz="4800"/>
              <a:t>Station </a:t>
            </a:r>
            <a:r>
              <a:rPr lang="en-US" sz="4800" smtClean="0"/>
              <a:t>Vs </a:t>
            </a:r>
            <a:r>
              <a:rPr lang="en-US" sz="4800"/>
              <a:t>Average Income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752" y="3038282"/>
            <a:ext cx="7406640" cy="3682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9848" y="2221992"/>
            <a:ext cx="807415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en-US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plot show the impact of Distance to Station to Average Income. I found that the closer to station the higher income, but highest income in range 0.5 miles to the stations.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58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of neighborhoods of London city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011172"/>
            <a:ext cx="7880159" cy="43621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9144000" y="2843784"/>
            <a:ext cx="2176272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en-US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using Folium map to display all neighborhoods of London city. The bigger circles the higher average income.   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53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 in Westminster only to minimize the data</a:t>
            </a:r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039112"/>
            <a:ext cx="6967728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7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using Foursquare to find venues in Westminster, group by each neighborhood</a:t>
            </a:r>
            <a:endParaRPr lang="en-US" sz="480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272" y="2184908"/>
            <a:ext cx="7119175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2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most frequent venue types in each </a:t>
            </a:r>
            <a:r>
              <a:rPr lang="en-US"/>
              <a:t>neighborhood 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70" y="2331872"/>
            <a:ext cx="3352972" cy="3949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280" y="2300120"/>
            <a:ext cx="2673487" cy="4013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486" y="2331872"/>
            <a:ext cx="3149762" cy="4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0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Clustering neighborhoods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69848" y="1701561"/>
            <a:ext cx="100584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en-US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K-mean to clustering neighborhood due to theirs similarities then </a:t>
            </a:r>
            <a:r>
              <a:rPr lang="en-US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visualize the resulting clusters.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29714" y="2486390"/>
            <a:ext cx="6346190" cy="40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94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27</TotalTime>
  <Words>201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Courier New</vt:lpstr>
      <vt:lpstr>Helvetica</vt:lpstr>
      <vt:lpstr>Rockwell</vt:lpstr>
      <vt:lpstr>Rockwell Condensed</vt:lpstr>
      <vt:lpstr>Times New Roman</vt:lpstr>
      <vt:lpstr>Wingdings</vt:lpstr>
      <vt:lpstr>Wood Type</vt:lpstr>
      <vt:lpstr>Finding hotel location in London</vt:lpstr>
      <vt:lpstr>The London's Districts, Wards </vt:lpstr>
      <vt:lpstr>The London's Districts, Wards</vt:lpstr>
      <vt:lpstr>Distance to Station Vs Average Income</vt:lpstr>
      <vt:lpstr>Map of neighborhoods of London city</vt:lpstr>
      <vt:lpstr>focus in Westminster only to minimize the data</vt:lpstr>
      <vt:lpstr>using Foursquare to find venues in Westminster, group by each neighborhood</vt:lpstr>
      <vt:lpstr>The most frequent venue types in each neighborhood  </vt:lpstr>
      <vt:lpstr>Clustering neighborhoods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hotel location in London</dc:title>
  <dc:creator>Admin</dc:creator>
  <cp:lastModifiedBy>Admin</cp:lastModifiedBy>
  <cp:revision>8</cp:revision>
  <dcterms:created xsi:type="dcterms:W3CDTF">2020-04-15T06:52:26Z</dcterms:created>
  <dcterms:modified xsi:type="dcterms:W3CDTF">2020-04-15T07:20:26Z</dcterms:modified>
</cp:coreProperties>
</file>